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05-May-21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03/05/2021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FB0079-460A-4886-8A61-FE32C75E37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9" r="8341" b="9899"/>
          <a:stretch/>
        </p:blipFill>
        <p:spPr>
          <a:xfrm>
            <a:off x="533399" y="1485901"/>
            <a:ext cx="5842724" cy="40704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5C5C39-521F-4BA2-A143-0AFCA1FDD76E}"/>
              </a:ext>
            </a:extLst>
          </p:cNvPr>
          <p:cNvSpPr txBox="1"/>
          <p:nvPr/>
        </p:nvSpPr>
        <p:spPr>
          <a:xfrm>
            <a:off x="2003651" y="5652025"/>
            <a:ext cx="2775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4 pairs of electrodes</a:t>
            </a:r>
            <a:endParaRPr lang="en-GB" sz="2400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3391579" y="466917"/>
            <a:ext cx="5408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+mj-lt"/>
              </a:rPr>
              <a:t>EIT : 4 electrode pairs test on actuator</a:t>
            </a:r>
            <a:endParaRPr lang="en-GB" sz="2400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FF44FF-CB22-4076-879C-A0F8688C7B7B}"/>
              </a:ext>
            </a:extLst>
          </p:cNvPr>
          <p:cNvSpPr txBox="1"/>
          <p:nvPr/>
        </p:nvSpPr>
        <p:spPr>
          <a:xfrm>
            <a:off x="8244546" y="5652025"/>
            <a:ext cx="2775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3 pairs of electrodes</a:t>
            </a:r>
            <a:endParaRPr lang="en-GB" sz="24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D49770-FDA3-479E-8EAD-83C5A97CC0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5" t="17210" r="7729" b="18774"/>
          <a:stretch/>
        </p:blipFill>
        <p:spPr>
          <a:xfrm>
            <a:off x="7930244" y="3653877"/>
            <a:ext cx="3404460" cy="19024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88A264-F2E5-4A62-B9C6-AB3BBF4E2D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9" t="17851" b="23560"/>
          <a:stretch/>
        </p:blipFill>
        <p:spPr>
          <a:xfrm>
            <a:off x="7511145" y="1485900"/>
            <a:ext cx="4147456" cy="19431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2BE97E5-D20A-40F7-A5FA-D75129A1A179}"/>
              </a:ext>
            </a:extLst>
          </p:cNvPr>
          <p:cNvSpPr txBox="1"/>
          <p:nvPr/>
        </p:nvSpPr>
        <p:spPr>
          <a:xfrm>
            <a:off x="8414660" y="2808790"/>
            <a:ext cx="2775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   2          3        4 </a:t>
            </a:r>
            <a:endParaRPr lang="en-GB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77908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1730</TotalTime>
  <Words>32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Times New Roman</vt:lpstr>
      <vt:lpstr>Office Theme</vt:lpstr>
      <vt:lpstr>EIT x Soft Robots:  project update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48</cp:revision>
  <dcterms:created xsi:type="dcterms:W3CDTF">2021-03-21T14:20:38Z</dcterms:created>
  <dcterms:modified xsi:type="dcterms:W3CDTF">2021-05-05T11:47:42Z</dcterms:modified>
</cp:coreProperties>
</file>

<file path=docProps/thumbnail.jpeg>
</file>